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525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326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5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29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89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1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61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16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49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74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72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4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C338-6292-4080-B303-1A58D97A5CC9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5D90-50A0-4D74-AE92-98DFB0DBE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1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5"/>
          <a:stretch/>
        </p:blipFill>
        <p:spPr bwMode="auto">
          <a:xfrm>
            <a:off x="4245372" y="3072408"/>
            <a:ext cx="2640012" cy="216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6" descr="fromage"/>
          <p:cNvPicPr>
            <a:picLocks noChangeAspect="1" noChangeArrowheads="1"/>
          </p:cNvPicPr>
          <p:nvPr/>
        </p:nvPicPr>
        <p:blipFill>
          <a:blip r:embed="rId3">
            <a:lum bright="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96" y="5961112"/>
            <a:ext cx="3024188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72135036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83" y="8121352"/>
            <a:ext cx="2864697" cy="17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254007" y="9602788"/>
            <a:ext cx="37753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600" b="1" dirty="0">
                <a:latin typeface="Century Gothic" pitchFamily="34" charset="0"/>
              </a:rPr>
              <a:t>La Sucrerie - tél/fax : 01 34 66 01 31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71437" y="3008536"/>
            <a:ext cx="30844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500" dirty="0">
                <a:latin typeface="Century Gothic" pitchFamily="34" charset="0"/>
              </a:rPr>
              <a:t>- Petit balluchon au Reblochon</a:t>
            </a:r>
          </a:p>
          <a:p>
            <a:pPr eaLnBrk="1" hangingPunct="1"/>
            <a:r>
              <a:rPr lang="fr-FR" sz="1500" dirty="0">
                <a:latin typeface="Century Gothic" pitchFamily="34" charset="0"/>
              </a:rPr>
              <a:t>  ou</a:t>
            </a:r>
          </a:p>
          <a:p>
            <a:pPr eaLnBrk="1" hangingPunct="1"/>
            <a:r>
              <a:rPr lang="fr-FR" sz="1500" dirty="0">
                <a:latin typeface="Century Gothic" pitchFamily="34" charset="0"/>
              </a:rPr>
              <a:t>- Œuf cocotte au </a:t>
            </a:r>
            <a:r>
              <a:rPr lang="fr-FR" sz="1500" dirty="0" smtClean="0">
                <a:latin typeface="Century Gothic" pitchFamily="34" charset="0"/>
              </a:rPr>
              <a:t>Beaufort </a:t>
            </a:r>
            <a:endParaRPr lang="fr-FR" sz="1500" dirty="0">
              <a:latin typeface="Century Gothic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33087" y="4326955"/>
            <a:ext cx="188064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500" dirty="0">
                <a:latin typeface="Century Gothic" pitchFamily="34" charset="0"/>
              </a:rPr>
              <a:t>- Tartiflette maison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33087" y="5436438"/>
            <a:ext cx="49672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fr-FR" sz="1500" dirty="0">
                <a:latin typeface="Century Gothic" pitchFamily="34" charset="0"/>
              </a:rPr>
              <a:t> </a:t>
            </a:r>
            <a:r>
              <a:rPr lang="fr-FR" sz="1500" dirty="0" smtClean="0">
                <a:latin typeface="Century Gothic" pitchFamily="34" charset="0"/>
              </a:rPr>
              <a:t>Fondant </a:t>
            </a:r>
            <a:r>
              <a:rPr lang="fr-FR" sz="1500" dirty="0">
                <a:latin typeface="Century Gothic" pitchFamily="34" charset="0"/>
              </a:rPr>
              <a:t>au chocolat sur lit de </a:t>
            </a:r>
            <a:r>
              <a:rPr lang="fr-FR" sz="1500" dirty="0" smtClean="0">
                <a:latin typeface="Century Gothic" pitchFamily="34" charset="0"/>
              </a:rPr>
              <a:t>crème </a:t>
            </a:r>
            <a:r>
              <a:rPr lang="fr-FR" sz="1500" dirty="0">
                <a:latin typeface="Century Gothic" pitchFamily="34" charset="0"/>
              </a:rPr>
              <a:t>anglaise</a:t>
            </a:r>
          </a:p>
          <a:p>
            <a:pPr eaLnBrk="1" hangingPunct="1"/>
            <a:r>
              <a:rPr lang="fr-FR" sz="1500" dirty="0">
                <a:latin typeface="Century Gothic" pitchFamily="34" charset="0"/>
              </a:rPr>
              <a:t>  ou</a:t>
            </a:r>
          </a:p>
          <a:p>
            <a:pPr eaLnBrk="1" hangingPunct="1"/>
            <a:r>
              <a:rPr lang="fr-FR" sz="1500" dirty="0">
                <a:latin typeface="Century Gothic" pitchFamily="34" charset="0"/>
              </a:rPr>
              <a:t> -Douceur </a:t>
            </a:r>
            <a:r>
              <a:rPr lang="fr-FR" sz="1500" dirty="0" smtClean="0">
                <a:latin typeface="Century Gothic" pitchFamily="34" charset="0"/>
              </a:rPr>
              <a:t>La </a:t>
            </a:r>
            <a:r>
              <a:rPr lang="fr-FR" sz="1500" dirty="0">
                <a:latin typeface="Century Gothic" pitchFamily="34" charset="0"/>
              </a:rPr>
              <a:t>S</a:t>
            </a:r>
            <a:r>
              <a:rPr lang="fr-FR" sz="1500" dirty="0" smtClean="0">
                <a:latin typeface="Century Gothic" pitchFamily="34" charset="0"/>
              </a:rPr>
              <a:t>ucrerie</a:t>
            </a:r>
            <a:endParaRPr lang="fr-FR" sz="1500" dirty="0">
              <a:latin typeface="Century Gothic" pitchFamily="34" charset="0"/>
            </a:endParaRPr>
          </a:p>
          <a:p>
            <a:pPr eaLnBrk="1" hangingPunct="1"/>
            <a:r>
              <a:rPr lang="fr-FR" sz="1500" dirty="0">
                <a:latin typeface="Century Gothic" pitchFamily="34" charset="0"/>
              </a:rPr>
              <a:t>  ou</a:t>
            </a:r>
          </a:p>
          <a:p>
            <a:pPr eaLnBrk="1" hangingPunct="1"/>
            <a:r>
              <a:rPr lang="fr-FR" sz="1500" dirty="0">
                <a:latin typeface="Century Gothic" pitchFamily="34" charset="0"/>
              </a:rPr>
              <a:t> </a:t>
            </a:r>
            <a:r>
              <a:rPr lang="fr-FR" sz="1500" dirty="0" smtClean="0">
                <a:latin typeface="Century Gothic" pitchFamily="34" charset="0"/>
              </a:rPr>
              <a:t>-Tiramisu </a:t>
            </a:r>
            <a:r>
              <a:rPr lang="fr-FR" sz="1500" dirty="0">
                <a:latin typeface="Century Gothic" pitchFamily="34" charset="0"/>
              </a:rPr>
              <a:t>du chef</a:t>
            </a:r>
          </a:p>
          <a:p>
            <a:pPr eaLnBrk="1" hangingPunct="1"/>
            <a:endParaRPr lang="fr-FR" sz="1600" dirty="0">
              <a:latin typeface="Century Gothic" pitchFamily="34" charset="0"/>
            </a:endParaRPr>
          </a:p>
          <a:p>
            <a:pPr eaLnBrk="1" hangingPunct="1"/>
            <a:r>
              <a:rPr lang="fr-FR" sz="1700" dirty="0">
                <a:latin typeface="Century Gothic" pitchFamily="34" charset="0"/>
              </a:rPr>
              <a:t>  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448126" y="9164638"/>
            <a:ext cx="14654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 dirty="0">
                <a:solidFill>
                  <a:srgbClr val="B05800"/>
                </a:solidFill>
                <a:latin typeface="Century Gothic" pitchFamily="34" charset="0"/>
              </a:rPr>
              <a:t>19 </a:t>
            </a:r>
            <a:r>
              <a:rPr lang="fr-FR" b="1" dirty="0" smtClean="0">
                <a:solidFill>
                  <a:srgbClr val="B05800"/>
                </a:solidFill>
                <a:latin typeface="Century Gothic" pitchFamily="34" charset="0"/>
              </a:rPr>
              <a:t>euros </a:t>
            </a:r>
            <a:r>
              <a:rPr lang="fr-FR" b="1" dirty="0">
                <a:solidFill>
                  <a:srgbClr val="B05800"/>
                </a:solidFill>
                <a:latin typeface="Century Gothic" pitchFamily="34" charset="0"/>
              </a:rPr>
              <a:t>ttc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88900" y="3902177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 i="1" u="sng" dirty="0">
                <a:solidFill>
                  <a:srgbClr val="B05800"/>
                </a:solidFill>
              </a:rPr>
              <a:t>Plat: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53643" y="4830443"/>
            <a:ext cx="12362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 i="1" u="sng" dirty="0">
                <a:solidFill>
                  <a:srgbClr val="B05800"/>
                </a:solidFill>
              </a:rPr>
              <a:t>Desserts: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332085" y="6810535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 i="1" u="sng" dirty="0">
                <a:solidFill>
                  <a:srgbClr val="B05800"/>
                </a:solidFill>
              </a:rPr>
              <a:t>Boissons: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16632" y="182563"/>
            <a:ext cx="4376737" cy="2228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b="1" dirty="0">
                <a:solidFill>
                  <a:srgbClr val="B05800"/>
                </a:solidFill>
                <a:latin typeface="Century Gothic" pitchFamily="34" charset="0"/>
              </a:rPr>
              <a:t>« LA SUCRERIE »</a:t>
            </a:r>
            <a:r>
              <a:rPr lang="fr-FR" sz="3200" dirty="0">
                <a:solidFill>
                  <a:srgbClr val="B05800"/>
                </a:solidFill>
                <a:latin typeface="Century Gothic" pitchFamily="34" charset="0"/>
              </a:rPr>
              <a:t> </a:t>
            </a:r>
          </a:p>
          <a:p>
            <a:pPr eaLnBrk="1" hangingPunct="1"/>
            <a:r>
              <a:rPr lang="fr-FR" sz="2400" dirty="0">
                <a:solidFill>
                  <a:srgbClr val="B05800"/>
                </a:solidFill>
                <a:latin typeface="Century Gothic" pitchFamily="34" charset="0"/>
              </a:rPr>
              <a:t>vous propose</a:t>
            </a:r>
          </a:p>
          <a:p>
            <a:pPr eaLnBrk="1" hangingPunct="1"/>
            <a:r>
              <a:rPr lang="fr-FR" sz="2800" b="1" dirty="0">
                <a:solidFill>
                  <a:srgbClr val="B05800"/>
                </a:solidFill>
                <a:latin typeface="Century Gothic" pitchFamily="34" charset="0"/>
              </a:rPr>
              <a:t>Le vendredi 25 octobre</a:t>
            </a:r>
          </a:p>
          <a:p>
            <a:pPr eaLnBrk="1" hangingPunct="1"/>
            <a:r>
              <a:rPr lang="fr-FR" sz="2400" dirty="0">
                <a:solidFill>
                  <a:srgbClr val="B05800"/>
                </a:solidFill>
                <a:latin typeface="Century Gothic" pitchFamily="34" charset="0"/>
              </a:rPr>
              <a:t>Service soir</a:t>
            </a:r>
          </a:p>
          <a:p>
            <a:pPr eaLnBrk="1" hangingPunct="1">
              <a:lnSpc>
                <a:spcPct val="105000"/>
              </a:lnSpc>
              <a:spcBef>
                <a:spcPct val="5000"/>
              </a:spcBef>
            </a:pPr>
            <a:r>
              <a:rPr lang="fr-FR" sz="2800" b="1" dirty="0">
                <a:solidFill>
                  <a:srgbClr val="B90F4C"/>
                </a:solidFill>
                <a:latin typeface="Century Gothic" pitchFamily="34" charset="0"/>
              </a:rPr>
              <a:t>Son menu Savoyard </a:t>
            </a:r>
            <a:endParaRPr lang="fr-FR" sz="2000" dirty="0">
              <a:solidFill>
                <a:srgbClr val="B05800"/>
              </a:solidFill>
              <a:latin typeface="Century Gothic" pitchFamily="34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260648" y="7274892"/>
            <a:ext cx="26244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fr-FR" sz="1500" dirty="0">
                <a:latin typeface="Century Gothic" pitchFamily="34" charset="0"/>
              </a:rPr>
              <a:t>¼ de vin ou eau minérale</a:t>
            </a:r>
          </a:p>
          <a:p>
            <a:pPr eaLnBrk="1" hangingPunct="1">
              <a:buFontTx/>
              <a:buChar char="-"/>
            </a:pPr>
            <a:r>
              <a:rPr lang="fr-FR" sz="1500" dirty="0">
                <a:latin typeface="Century Gothic" pitchFamily="34" charset="0"/>
              </a:rPr>
              <a:t>1 café</a:t>
            </a:r>
          </a:p>
        </p:txBody>
      </p:sp>
      <p:grpSp>
        <p:nvGrpSpPr>
          <p:cNvPr id="18" name="Groupe 40"/>
          <p:cNvGrpSpPr>
            <a:grpSpLocks/>
          </p:cNvGrpSpPr>
          <p:nvPr/>
        </p:nvGrpSpPr>
        <p:grpSpPr bwMode="auto">
          <a:xfrm>
            <a:off x="-5289" y="9407052"/>
            <a:ext cx="1858198" cy="452437"/>
            <a:chOff x="3514563" y="9839021"/>
            <a:chExt cx="1857935" cy="453231"/>
          </a:xfrm>
        </p:grpSpPr>
        <p:sp>
          <p:nvSpPr>
            <p:cNvPr id="19" name="Text Box 68"/>
            <p:cNvSpPr txBox="1">
              <a:spLocks noChangeArrowheads="1"/>
            </p:cNvSpPr>
            <p:nvPr/>
          </p:nvSpPr>
          <p:spPr bwMode="auto">
            <a:xfrm>
              <a:off x="3871766" y="9943085"/>
              <a:ext cx="15007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200" dirty="0">
                  <a:latin typeface="Lucida Calligraphy" pitchFamily="66" charset="0"/>
                </a:rPr>
                <a:t> « Fait maison »</a:t>
              </a:r>
            </a:p>
          </p:txBody>
        </p:sp>
        <p:pic>
          <p:nvPicPr>
            <p:cNvPr id="20" name="Image 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67" r="24484" b="23457"/>
            <a:stretch>
              <a:fillRect/>
            </a:stretch>
          </p:blipFill>
          <p:spPr bwMode="auto">
            <a:xfrm>
              <a:off x="3514563" y="9839021"/>
              <a:ext cx="561975" cy="453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 Box 103"/>
          <p:cNvSpPr txBox="1">
            <a:spLocks noChangeArrowheads="1"/>
          </p:cNvSpPr>
          <p:nvPr/>
        </p:nvSpPr>
        <p:spPr bwMode="auto">
          <a:xfrm>
            <a:off x="332656" y="7884492"/>
            <a:ext cx="40417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100" b="1" dirty="0">
                <a:latin typeface="Arial Black" pitchFamily="34" charset="0"/>
              </a:rPr>
              <a:t>*Un supplément de 1€ sera facturé pour tout     autre quart de boisson: Sodas, jus de fruits, </a:t>
            </a:r>
          </a:p>
          <a:p>
            <a:pPr eaLnBrk="1" hangingPunct="1"/>
            <a:r>
              <a:rPr lang="fr-FR" sz="1100" b="1" dirty="0">
                <a:latin typeface="Arial Black" pitchFamily="34" charset="0"/>
              </a:rPr>
              <a:t>bière Abbaye etc…</a:t>
            </a:r>
          </a:p>
        </p:txBody>
      </p:sp>
      <p:pic>
        <p:nvPicPr>
          <p:cNvPr id="22" name="Picture 25" descr="200343526-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0411">
            <a:off x="4359879" y="601003"/>
            <a:ext cx="2300477" cy="17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88900" y="2576736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 i="1" u="sng" dirty="0">
                <a:solidFill>
                  <a:srgbClr val="B05800"/>
                </a:solidFill>
              </a:rPr>
              <a:t>Entrées:</a:t>
            </a:r>
          </a:p>
        </p:txBody>
      </p:sp>
    </p:spTree>
    <p:extLst>
      <p:ext uri="{BB962C8B-B14F-4D97-AF65-F5344CB8AC3E}">
        <p14:creationId xmlns:p14="http://schemas.microsoft.com/office/powerpoint/2010/main" val="36963543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88</Words>
  <Application>Microsoft Office PowerPoint</Application>
  <PresentationFormat>Format A4 (210 x 297 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SOFIBEL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lespinasse</dc:creator>
  <cp:lastModifiedBy>MAIRIE DE US</cp:lastModifiedBy>
  <cp:revision>5</cp:revision>
  <cp:lastPrinted>2019-10-15T14:30:50Z</cp:lastPrinted>
  <dcterms:created xsi:type="dcterms:W3CDTF">2015-01-12T13:33:59Z</dcterms:created>
  <dcterms:modified xsi:type="dcterms:W3CDTF">2019-10-16T09:21:41Z</dcterms:modified>
</cp:coreProperties>
</file>